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1" r:id="rId3"/>
    <p:sldId id="280" r:id="rId4"/>
    <p:sldId id="283" r:id="rId5"/>
    <p:sldId id="284" r:id="rId6"/>
    <p:sldId id="285" r:id="rId7"/>
    <p:sldId id="287" r:id="rId8"/>
    <p:sldId id="286" r:id="rId9"/>
    <p:sldId id="291" r:id="rId10"/>
    <p:sldId id="29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CC33-B735-4AD0-9FF7-4E04D2C98CB3}" type="datetimeFigureOut">
              <a:rPr lang="en-GB" smtClean="0"/>
              <a:t>07/03/2025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2CA8-C21A-4079-A951-BAAFA784B6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081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CC33-B735-4AD0-9FF7-4E04D2C98CB3}" type="datetimeFigureOut">
              <a:rPr lang="en-GB" smtClean="0"/>
              <a:t>07/03/2025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2CA8-C21A-4079-A951-BAAFA784B6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027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CC33-B735-4AD0-9FF7-4E04D2C98CB3}" type="datetimeFigureOut">
              <a:rPr lang="en-GB" smtClean="0"/>
              <a:t>07/03/2025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2CA8-C21A-4079-A951-BAAFA784B6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95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CC33-B735-4AD0-9FF7-4E04D2C98CB3}" type="datetimeFigureOut">
              <a:rPr lang="en-GB" smtClean="0"/>
              <a:t>07/03/2025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2CA8-C21A-4079-A951-BAAFA784B6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805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CC33-B735-4AD0-9FF7-4E04D2C98CB3}" type="datetimeFigureOut">
              <a:rPr lang="en-GB" smtClean="0"/>
              <a:t>07/03/2025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2CA8-C21A-4079-A951-BAAFA784B6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27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CC33-B735-4AD0-9FF7-4E04D2C98CB3}" type="datetimeFigureOut">
              <a:rPr lang="en-GB" smtClean="0"/>
              <a:t>07/03/2025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2CA8-C21A-4079-A951-BAAFA784B6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39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CC33-B735-4AD0-9FF7-4E04D2C98CB3}" type="datetimeFigureOut">
              <a:rPr lang="en-GB" smtClean="0"/>
              <a:t>07/03/2025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2CA8-C21A-4079-A951-BAAFA784B6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3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CC33-B735-4AD0-9FF7-4E04D2C98CB3}" type="datetimeFigureOut">
              <a:rPr lang="en-GB" smtClean="0"/>
              <a:t>07/03/2025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2CA8-C21A-4079-A951-BAAFA784B6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55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CC33-B735-4AD0-9FF7-4E04D2C98CB3}" type="datetimeFigureOut">
              <a:rPr lang="en-GB" smtClean="0"/>
              <a:t>07/03/2025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2CA8-C21A-4079-A951-BAAFA784B6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51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CC33-B735-4AD0-9FF7-4E04D2C98CB3}" type="datetimeFigureOut">
              <a:rPr lang="en-GB" smtClean="0"/>
              <a:t>07/03/2025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2CA8-C21A-4079-A951-BAAFA784B6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029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CC33-B735-4AD0-9FF7-4E04D2C98CB3}" type="datetimeFigureOut">
              <a:rPr lang="en-GB" smtClean="0"/>
              <a:t>07/03/2025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2CA8-C21A-4079-A951-BAAFA784B6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52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1CC33-B735-4AD0-9FF7-4E04D2C98CB3}" type="datetimeFigureOut">
              <a:rPr lang="en-GB" smtClean="0"/>
              <a:t>07/03/2025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92CA8-C21A-4079-A951-BAAFA784B6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87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00"/>
          <a:stretch/>
        </p:blipFill>
        <p:spPr>
          <a:xfrm>
            <a:off x="0" y="-45052"/>
            <a:ext cx="9388150" cy="6903051"/>
          </a:xfrm>
          <a:prstGeom prst="rect">
            <a:avLst/>
          </a:prstGeom>
        </p:spPr>
      </p:pic>
      <p:pic>
        <p:nvPicPr>
          <p:cNvPr id="2" name="Picture 2" descr="Image result for the masked singer">
            <a:extLst>
              <a:ext uri="{FF2B5EF4-FFF2-40B4-BE49-F238E27FC236}">
                <a16:creationId xmlns:a16="http://schemas.microsoft.com/office/drawing/2014/main" id="{A9FA8678-1C8F-4EF8-8922-690A198A3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621" y="318052"/>
            <a:ext cx="2566507" cy="15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he masked reader">
            <a:extLst>
              <a:ext uri="{FF2B5EF4-FFF2-40B4-BE49-F238E27FC236}">
                <a16:creationId xmlns:a16="http://schemas.microsoft.com/office/drawing/2014/main" id="{F7FB20C1-EB63-4317-954C-0E95A2726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19131" b="23849"/>
          <a:stretch/>
        </p:blipFill>
        <p:spPr bwMode="auto">
          <a:xfrm>
            <a:off x="3294530" y="537882"/>
            <a:ext cx="5663452" cy="329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91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00"/>
          <a:stretch/>
        </p:blipFill>
        <p:spPr>
          <a:xfrm>
            <a:off x="0" y="-45052"/>
            <a:ext cx="9388150" cy="69030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63726" y="481052"/>
            <a:ext cx="346069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World Book Day 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2025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#</a:t>
            </a:r>
            <a:r>
              <a:rPr lang="en-US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TheMaskedReader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12807" y="171450"/>
            <a:ext cx="2560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/>
              <a:t>How to enter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Each Masked Reader is reading the blurb of their favourite childhood book.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Your job is to guess the ‘Author’ and ‘Title’ of the book being read.  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You will </a:t>
            </a:r>
            <a:r>
              <a:rPr lang="en-GB" sz="1400" dirty="0" smtClean="0"/>
              <a:t>also get </a:t>
            </a:r>
            <a:r>
              <a:rPr lang="en-GB" sz="1400" dirty="0"/>
              <a:t>a bonus point for each member of staff you successfully unveil.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All </a:t>
            </a:r>
            <a:r>
              <a:rPr lang="en-GB" sz="1400" dirty="0" smtClean="0"/>
              <a:t>entries should be returned to your class teacher.</a:t>
            </a:r>
            <a:endParaRPr lang="en-GB" sz="1400" dirty="0"/>
          </a:p>
        </p:txBody>
      </p:sp>
      <p:pic>
        <p:nvPicPr>
          <p:cNvPr id="8" name="Picture 4" descr="Image result for the masked reader">
            <a:extLst>
              <a:ext uri="{FF2B5EF4-FFF2-40B4-BE49-F238E27FC236}">
                <a16:creationId xmlns:a16="http://schemas.microsoft.com/office/drawing/2014/main" id="{3AECA430-8FF0-4EB6-AF5C-9EE37CD5A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19131" b="23849"/>
          <a:stretch/>
        </p:blipFill>
        <p:spPr bwMode="auto">
          <a:xfrm>
            <a:off x="9487520" y="4211291"/>
            <a:ext cx="2610893" cy="151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the masked singer">
            <a:extLst>
              <a:ext uri="{FF2B5EF4-FFF2-40B4-BE49-F238E27FC236}">
                <a16:creationId xmlns:a16="http://schemas.microsoft.com/office/drawing/2014/main" id="{18106CFA-CCD9-45C7-BC70-34658971A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7"/>
          <a:stretch/>
        </p:blipFill>
        <p:spPr bwMode="auto">
          <a:xfrm>
            <a:off x="9708084" y="5822858"/>
            <a:ext cx="2169764" cy="96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310583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</a:rPr>
              <a:t>Closing Date</a:t>
            </a:r>
            <a:r>
              <a:rPr lang="en-US" sz="28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</a:rPr>
              <a:t>: Thursday 13</a:t>
            </a:r>
            <a:r>
              <a:rPr lang="en-US" sz="2800" b="1" u="sng" baseline="30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</a:rPr>
              <a:t>th</a:t>
            </a:r>
            <a:r>
              <a:rPr lang="en-US" sz="28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</a:rPr>
              <a:t> March </a:t>
            </a:r>
            <a:endParaRPr lang="en-US" sz="2800" b="1" u="sng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00"/>
          <a:stretch/>
        </p:blipFill>
        <p:spPr>
          <a:xfrm>
            <a:off x="0" y="-45052"/>
            <a:ext cx="9388150" cy="69030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1704" y="945509"/>
            <a:ext cx="346069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World Book Day 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2025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#TheMaskedReader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12807" y="171450"/>
            <a:ext cx="256032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/>
              <a:t>How to enter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Each Masked Reader is reading the blurb of their favourite childhood book.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Your job is to guess the ‘Author’ and ‘Title’ of the book being read.  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You will get a bonus point for each member of staff you successfully unveil.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All </a:t>
            </a:r>
            <a:r>
              <a:rPr lang="en-GB" sz="1400" dirty="0" smtClean="0"/>
              <a:t>entries should be returned to your class teacher by Thursday 13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 March. </a:t>
            </a:r>
            <a:endParaRPr lang="en-GB" sz="1400" dirty="0"/>
          </a:p>
        </p:txBody>
      </p:sp>
      <p:pic>
        <p:nvPicPr>
          <p:cNvPr id="8" name="Picture 4" descr="Image result for the masked reader">
            <a:extLst>
              <a:ext uri="{FF2B5EF4-FFF2-40B4-BE49-F238E27FC236}">
                <a16:creationId xmlns:a16="http://schemas.microsoft.com/office/drawing/2014/main" id="{3AECA430-8FF0-4EB6-AF5C-9EE37CD5A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19131" b="23849"/>
          <a:stretch/>
        </p:blipFill>
        <p:spPr bwMode="auto">
          <a:xfrm>
            <a:off x="9487520" y="4211291"/>
            <a:ext cx="2610893" cy="151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the masked singer">
            <a:extLst>
              <a:ext uri="{FF2B5EF4-FFF2-40B4-BE49-F238E27FC236}">
                <a16:creationId xmlns:a16="http://schemas.microsoft.com/office/drawing/2014/main" id="{18106CFA-CCD9-45C7-BC70-34658971A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7"/>
          <a:stretch/>
        </p:blipFill>
        <p:spPr bwMode="auto">
          <a:xfrm>
            <a:off x="9708084" y="5822858"/>
            <a:ext cx="2169764" cy="96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401" y="656769"/>
            <a:ext cx="2380342" cy="30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0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71508" y="0"/>
            <a:ext cx="9491225" cy="6858000"/>
          </a:xfrm>
          <a:prstGeom prst="rect">
            <a:avLst/>
          </a:prstGeom>
        </p:spPr>
      </p:pic>
      <p:pic>
        <p:nvPicPr>
          <p:cNvPr id="11" name="Picture 4" descr="Image result for the masked reader">
            <a:extLst>
              <a:ext uri="{FF2B5EF4-FFF2-40B4-BE49-F238E27FC236}">
                <a16:creationId xmlns:a16="http://schemas.microsoft.com/office/drawing/2014/main" id="{D56BFEC4-EE4B-44EB-845B-55819919E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19131" b="23849"/>
          <a:stretch/>
        </p:blipFill>
        <p:spPr bwMode="auto">
          <a:xfrm>
            <a:off x="9512808" y="111755"/>
            <a:ext cx="2560321" cy="148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031001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1  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 smtClean="0"/>
              <a:t>The</a:t>
            </a:r>
          </a:p>
          <a:p>
            <a:pPr algn="ctr"/>
            <a:r>
              <a:rPr lang="en-US" sz="1600" b="1" dirty="0" smtClean="0"/>
              <a:t>Fox</a:t>
            </a:r>
            <a:endParaRPr lang="en-GB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2107" y="4549412"/>
            <a:ext cx="1691401" cy="2147344"/>
          </a:xfrm>
          <a:prstGeom prst="rect">
            <a:avLst/>
          </a:prstGeom>
        </p:spPr>
      </p:pic>
      <p:pic>
        <p:nvPicPr>
          <p:cNvPr id="8" name="The Fo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2932" y="292664"/>
            <a:ext cx="3528378" cy="6272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3734" y="2413098"/>
            <a:ext cx="1479395" cy="15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pic>
        <p:nvPicPr>
          <p:cNvPr id="11" name="Picture 4" descr="Image result for the masked reader">
            <a:extLst>
              <a:ext uri="{FF2B5EF4-FFF2-40B4-BE49-F238E27FC236}">
                <a16:creationId xmlns:a16="http://schemas.microsoft.com/office/drawing/2014/main" id="{D56BFEC4-EE4B-44EB-845B-55819919E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19131" b="23849"/>
          <a:stretch/>
        </p:blipFill>
        <p:spPr bwMode="auto">
          <a:xfrm>
            <a:off x="9512808" y="111755"/>
            <a:ext cx="2560321" cy="148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031001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</a:t>
            </a:r>
            <a:r>
              <a:rPr lang="en-GB" sz="1600" b="1" dirty="0" smtClean="0"/>
              <a:t>2</a:t>
            </a:r>
          </a:p>
          <a:p>
            <a:pPr algn="ctr"/>
            <a:r>
              <a:rPr lang="en-US" sz="1600" b="1" dirty="0" smtClean="0"/>
              <a:t>The Monkey</a:t>
            </a:r>
            <a:endParaRPr lang="en-GB" sz="1600" b="1" dirty="0"/>
          </a:p>
          <a:p>
            <a:pPr algn="ctr"/>
            <a:endParaRPr lang="en-GB" sz="1600" b="1" dirty="0"/>
          </a:p>
          <a:p>
            <a:pPr algn="ctr"/>
            <a:endParaRPr lang="en-GB" sz="1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233" y="4451280"/>
            <a:ext cx="1688738" cy="2152075"/>
          </a:xfrm>
          <a:prstGeom prst="rect">
            <a:avLst/>
          </a:prstGeom>
        </p:spPr>
      </p:pic>
      <p:pic>
        <p:nvPicPr>
          <p:cNvPr id="2" name="Monkey A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96034" y="326570"/>
            <a:ext cx="3673929" cy="6531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5242" y="2270108"/>
            <a:ext cx="1407887" cy="17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7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pic>
        <p:nvPicPr>
          <p:cNvPr id="11" name="Picture 4" descr="Image result for the masked reader">
            <a:extLst>
              <a:ext uri="{FF2B5EF4-FFF2-40B4-BE49-F238E27FC236}">
                <a16:creationId xmlns:a16="http://schemas.microsoft.com/office/drawing/2014/main" id="{D56BFEC4-EE4B-44EB-845B-55819919E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19131" b="23849"/>
          <a:stretch/>
        </p:blipFill>
        <p:spPr bwMode="auto">
          <a:xfrm>
            <a:off x="9512808" y="111755"/>
            <a:ext cx="2560321" cy="148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031001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3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The </a:t>
            </a:r>
            <a:endParaRPr lang="en-GB" sz="1600" b="1" dirty="0" smtClean="0"/>
          </a:p>
          <a:p>
            <a:pPr algn="ctr"/>
            <a:r>
              <a:rPr lang="en-US" sz="1600" b="1" dirty="0" smtClean="0"/>
              <a:t>Rabbit</a:t>
            </a:r>
            <a:endParaRPr lang="en-GB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233" y="4547522"/>
            <a:ext cx="1688738" cy="2152075"/>
          </a:xfrm>
          <a:prstGeom prst="rect">
            <a:avLst/>
          </a:prstGeom>
        </p:spPr>
      </p:pic>
      <p:pic>
        <p:nvPicPr>
          <p:cNvPr id="3" name="Rabbit S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3783" y="0"/>
            <a:ext cx="38576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4055" y="2062770"/>
            <a:ext cx="1429074" cy="210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9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pic>
        <p:nvPicPr>
          <p:cNvPr id="11" name="Picture 4" descr="Image result for the masked reader">
            <a:extLst>
              <a:ext uri="{FF2B5EF4-FFF2-40B4-BE49-F238E27FC236}">
                <a16:creationId xmlns:a16="http://schemas.microsoft.com/office/drawing/2014/main" id="{D56BFEC4-EE4B-44EB-845B-55819919E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19131" b="23849"/>
          <a:stretch/>
        </p:blipFill>
        <p:spPr bwMode="auto">
          <a:xfrm>
            <a:off x="9512808" y="111755"/>
            <a:ext cx="2560321" cy="148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031001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</a:t>
            </a:r>
            <a:r>
              <a:rPr lang="en-GB" sz="1600" b="1" dirty="0" smtClean="0"/>
              <a:t>4</a:t>
            </a:r>
          </a:p>
          <a:p>
            <a:pPr algn="ctr"/>
            <a:r>
              <a:rPr lang="en-US" sz="1600" b="1" smtClean="0"/>
              <a:t>The Tiger</a:t>
            </a:r>
            <a:endParaRPr lang="en-GB" sz="1600" b="1" dirty="0"/>
          </a:p>
          <a:p>
            <a:pPr algn="ctr"/>
            <a:endParaRPr lang="en-GB" sz="1600" b="1" dirty="0"/>
          </a:p>
          <a:p>
            <a:pPr algn="ctr"/>
            <a:r>
              <a:rPr lang="en-GB" sz="1600" b="1" dirty="0" smtClean="0"/>
              <a:t> </a:t>
            </a:r>
            <a:endParaRPr lang="en-GB" sz="1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233" y="4451280"/>
            <a:ext cx="1688738" cy="2152075"/>
          </a:xfrm>
          <a:prstGeom prst="rect">
            <a:avLst/>
          </a:prstGeom>
        </p:spPr>
      </p:pic>
      <p:pic>
        <p:nvPicPr>
          <p:cNvPr id="2" name="Tiger 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5405" y="146836"/>
            <a:ext cx="3775029" cy="6711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3734" y="2142309"/>
            <a:ext cx="1499236" cy="196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0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pic>
        <p:nvPicPr>
          <p:cNvPr id="11" name="Picture 4" descr="Image result for the masked reader">
            <a:extLst>
              <a:ext uri="{FF2B5EF4-FFF2-40B4-BE49-F238E27FC236}">
                <a16:creationId xmlns:a16="http://schemas.microsoft.com/office/drawing/2014/main" id="{D56BFEC4-EE4B-44EB-845B-55819919E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19131" b="23849"/>
          <a:stretch/>
        </p:blipFill>
        <p:spPr bwMode="auto">
          <a:xfrm>
            <a:off x="9512808" y="111755"/>
            <a:ext cx="2560321" cy="148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031001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</a:t>
            </a:r>
            <a:r>
              <a:rPr lang="en-GB" sz="1600" b="1" dirty="0" smtClean="0"/>
              <a:t>5</a:t>
            </a:r>
          </a:p>
          <a:p>
            <a:pPr algn="ctr"/>
            <a:r>
              <a:rPr lang="en-US" sz="1600" b="1" smtClean="0"/>
              <a:t>The Dragon</a:t>
            </a:r>
            <a:endParaRPr lang="en-GB" sz="1600" b="1" dirty="0"/>
          </a:p>
          <a:p>
            <a:pPr algn="ctr"/>
            <a:endParaRPr lang="en-GB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233" y="4560585"/>
            <a:ext cx="1688738" cy="2152075"/>
          </a:xfrm>
          <a:prstGeom prst="rect">
            <a:avLst/>
          </a:prstGeom>
        </p:spPr>
      </p:pic>
      <p:pic>
        <p:nvPicPr>
          <p:cNvPr id="3" name="Dragon A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2841" y="0"/>
            <a:ext cx="38576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6742" y="2101506"/>
            <a:ext cx="1575258" cy="22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pic>
        <p:nvPicPr>
          <p:cNvPr id="11" name="Picture 4" descr="Image result for the masked reader">
            <a:extLst>
              <a:ext uri="{FF2B5EF4-FFF2-40B4-BE49-F238E27FC236}">
                <a16:creationId xmlns:a16="http://schemas.microsoft.com/office/drawing/2014/main" id="{D56BFEC4-EE4B-44EB-845B-55819919E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19131" b="23849"/>
          <a:stretch/>
        </p:blipFill>
        <p:spPr bwMode="auto">
          <a:xfrm>
            <a:off x="9512808" y="111755"/>
            <a:ext cx="2560321" cy="148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031001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6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 smtClean="0"/>
              <a:t>The</a:t>
            </a:r>
          </a:p>
          <a:p>
            <a:pPr algn="ctr"/>
            <a:r>
              <a:rPr lang="en-US" sz="1600" b="1" dirty="0" smtClean="0"/>
              <a:t>Cat</a:t>
            </a:r>
            <a:endParaRPr lang="en-GB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233" y="4599773"/>
            <a:ext cx="1688738" cy="2152075"/>
          </a:xfrm>
          <a:prstGeom prst="rect">
            <a:avLst/>
          </a:prstGeom>
        </p:spPr>
      </p:pic>
      <p:pic>
        <p:nvPicPr>
          <p:cNvPr id="3" name="Cat R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0307" y="261893"/>
            <a:ext cx="38576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7756" y="2364377"/>
            <a:ext cx="1405373" cy="185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5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pic>
        <p:nvPicPr>
          <p:cNvPr id="11" name="Picture 4" descr="Image result for the masked reader">
            <a:extLst>
              <a:ext uri="{FF2B5EF4-FFF2-40B4-BE49-F238E27FC236}">
                <a16:creationId xmlns:a16="http://schemas.microsoft.com/office/drawing/2014/main" id="{D56BFEC4-EE4B-44EB-845B-55819919E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19131" b="23849"/>
          <a:stretch/>
        </p:blipFill>
        <p:spPr bwMode="auto">
          <a:xfrm>
            <a:off x="9512808" y="111755"/>
            <a:ext cx="2560321" cy="148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37770" y="1749575"/>
            <a:ext cx="2510395" cy="4719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Answer Sheet </a:t>
            </a:r>
          </a:p>
          <a:p>
            <a:pPr algn="ctr"/>
            <a:endParaRPr lang="en-GB" sz="1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773336"/>
              </p:ext>
            </p:extLst>
          </p:nvPr>
        </p:nvGraphicFramePr>
        <p:xfrm>
          <a:off x="362855" y="343202"/>
          <a:ext cx="8781144" cy="59546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5286">
                  <a:extLst>
                    <a:ext uri="{9D8B030D-6E8A-4147-A177-3AD203B41FA5}">
                      <a16:colId xmlns:a16="http://schemas.microsoft.com/office/drawing/2014/main" val="419545656"/>
                    </a:ext>
                  </a:extLst>
                </a:gridCol>
                <a:gridCol w="2195286">
                  <a:extLst>
                    <a:ext uri="{9D8B030D-6E8A-4147-A177-3AD203B41FA5}">
                      <a16:colId xmlns:a16="http://schemas.microsoft.com/office/drawing/2014/main" val="3302467809"/>
                    </a:ext>
                  </a:extLst>
                </a:gridCol>
                <a:gridCol w="2195286">
                  <a:extLst>
                    <a:ext uri="{9D8B030D-6E8A-4147-A177-3AD203B41FA5}">
                      <a16:colId xmlns:a16="http://schemas.microsoft.com/office/drawing/2014/main" val="483904255"/>
                    </a:ext>
                  </a:extLst>
                </a:gridCol>
                <a:gridCol w="2195286">
                  <a:extLst>
                    <a:ext uri="{9D8B030D-6E8A-4147-A177-3AD203B41FA5}">
                      <a16:colId xmlns:a16="http://schemas.microsoft.com/office/drawing/2014/main" val="2909968221"/>
                    </a:ext>
                  </a:extLst>
                </a:gridCol>
              </a:tblGrid>
              <a:tr h="2890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solidFill>
                            <a:schemeClr val="tx1"/>
                          </a:solidFill>
                          <a:effectLst/>
                        </a:rPr>
                        <a:t>Masked Reader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solidFill>
                            <a:schemeClr val="tx1"/>
                          </a:solidFill>
                          <a:effectLst/>
                        </a:rPr>
                        <a:t>Title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solidFill>
                            <a:schemeClr val="tx1"/>
                          </a:solidFill>
                          <a:effectLst/>
                        </a:rPr>
                        <a:t>Author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solidFill>
                            <a:schemeClr val="tx1"/>
                          </a:solidFill>
                          <a:effectLst/>
                        </a:rPr>
                        <a:t>Member of Staff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950779"/>
                  </a:ext>
                </a:extLst>
              </a:tr>
              <a:tr h="5637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29409"/>
                  </a:ext>
                </a:extLst>
              </a:tr>
              <a:tr h="5637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171404"/>
                  </a:ext>
                </a:extLst>
              </a:tr>
              <a:tr h="5637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904544"/>
                  </a:ext>
                </a:extLst>
              </a:tr>
              <a:tr h="5637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125569"/>
                  </a:ext>
                </a:extLst>
              </a:tr>
              <a:tr h="5637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749952"/>
                  </a:ext>
                </a:extLst>
              </a:tr>
              <a:tr h="5637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582292"/>
                  </a:ext>
                </a:extLst>
              </a:tr>
              <a:tr h="5637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30949"/>
                  </a:ext>
                </a:extLst>
              </a:tr>
              <a:tr h="5637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200428"/>
                  </a:ext>
                </a:extLst>
              </a:tr>
              <a:tr h="5637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535984"/>
                  </a:ext>
                </a:extLst>
              </a:tr>
              <a:tr h="5637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535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72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177</Words>
  <Application>Microsoft Office PowerPoint</Application>
  <PresentationFormat>Widescreen</PresentationFormat>
  <Paragraphs>78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Heath Park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O'Keeffe</dc:creator>
  <cp:lastModifiedBy>Kirsty</cp:lastModifiedBy>
  <cp:revision>55</cp:revision>
  <dcterms:created xsi:type="dcterms:W3CDTF">2021-01-20T10:41:45Z</dcterms:created>
  <dcterms:modified xsi:type="dcterms:W3CDTF">2025-03-07T16:28:08Z</dcterms:modified>
</cp:coreProperties>
</file>